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210 Ssanai R" panose="02020603020101020101" pitchFamily="18" charset="-127"/>
      <p:regular r:id="rId11"/>
    </p:embeddedFont>
    <p:embeddedFont>
      <p:font typeface="NanumSquareRoundOTF Bold" panose="020B0600000101010101" pitchFamily="34" charset="-127"/>
      <p:bold r:id="rId12"/>
    </p:embeddedFont>
    <p:embeddedFont>
      <p:font typeface="SB AggroOTF Medium" panose="02020503020101020101" pitchFamily="18" charset="-127"/>
      <p:regular r:id="rId13"/>
    </p:embeddedFont>
  </p:embeddedFontLst>
  <p:defaultTextStyle>
    <a:defPPr>
      <a:defRPr lang="ko-K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1"/>
    <p:restoredTop sz="94610"/>
  </p:normalViewPr>
  <p:slideViewPr>
    <p:cSldViewPr snapToGrid="0" snapToObjects="1">
      <p:cViewPr varScale="1">
        <p:scale>
          <a:sx n="124" d="100"/>
          <a:sy n="124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20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64832"/>
            <a:ext cx="66370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새로운 길을 향해 달려갑시다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1377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빌립보서 3장 12-14절 (참고: 이사야 43장 18-19절)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13182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설교자: 경여호수아 선교사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74987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날짜: 2025년 1월 5일)</a:t>
            </a:r>
            <a:endParaRPr lang="en-US" sz="1750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7360" y="5347985"/>
            <a:ext cx="1357904" cy="4741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93790" y="5367933"/>
            <a:ext cx="231267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dirty="0" err="1">
                <a:solidFill>
                  <a:srgbClr val="E0D6DE"/>
                </a:solidFill>
                <a:latin typeface="210 Ssanai R" panose="02020603020101020101" pitchFamily="18" charset="-127"/>
                <a:ea typeface="210 Ssanai R" panose="02020603020101020101" pitchFamily="18" charset="-127"/>
                <a:cs typeface="Noto Sans TC Bold" pitchFamily="34" charset="-120"/>
              </a:rPr>
              <a:t>작성자</a:t>
            </a:r>
            <a:r>
              <a:rPr lang="en-US" sz="2200" dirty="0">
                <a:solidFill>
                  <a:srgbClr val="E0D6DE"/>
                </a:solidFill>
                <a:latin typeface="210 Ssanai R" panose="02020603020101020101" pitchFamily="18" charset="-127"/>
                <a:ea typeface="210 Ssanai R" panose="02020603020101020101" pitchFamily="18" charset="-127"/>
                <a:cs typeface="Noto Sans TC Bold" pitchFamily="34" charset="-120"/>
              </a:rPr>
              <a:t>: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8391"/>
            <a:ext cx="57446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새로운 시작, 새로운 결심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72483"/>
            <a:ext cx="396835" cy="396835"/>
          </a:xfrm>
          <a:prstGeom prst="roundRect">
            <a:avLst>
              <a:gd name="adj" fmla="val 8574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5" name="Text 2"/>
          <p:cNvSpPr/>
          <p:nvPr/>
        </p:nvSpPr>
        <p:spPr>
          <a:xfrm>
            <a:off x="1417439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새해 첫날, 주일 예배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4162901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함께 모인 감사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672483"/>
            <a:ext cx="396835" cy="396835"/>
          </a:xfrm>
          <a:prstGeom prst="roundRect">
            <a:avLst>
              <a:gd name="adj" fmla="val 8574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8" name="Text 5"/>
          <p:cNvSpPr/>
          <p:nvPr/>
        </p:nvSpPr>
        <p:spPr>
          <a:xfrm>
            <a:off x="530911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지난 한 해 돌아보기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4162901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기쁨, 어려움, 아픔 등이 혼재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00776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1" name="Text 8"/>
          <p:cNvSpPr/>
          <p:nvPr/>
        </p:nvSpPr>
        <p:spPr>
          <a:xfrm>
            <a:off x="1417439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새해를 맞이하며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498187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‘새로운 시작’, ‘새로운 결심’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37924"/>
            <a:ext cx="67629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과거에 매이지 않고 앞을 향해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바울의 고백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948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“이미 얻었다 함도 아니요, 온전히 이루었다 함도 아니라…”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아직 완전하지 않지만, 계속 달려가야 함을 시인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과거에 대한 태도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29482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“뒤에 있는 것은 잊어버리고” → 과거의 실패/아픔에 발목 잡히지 않기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391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“앞에 있는 것을 잡으려고” → 과거의 성공/업적에 안주하지 않기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목표를 향해 달려가는 삶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4428" y="3267551"/>
            <a:ext cx="1198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바울의 목표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58142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“하나님께서 그리스도 예수 안에서 위에서 부르신 부름의 상”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6091" y="4469249"/>
            <a:ext cx="1765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4466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우리의 소명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2446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각자에게 주신 자리와 역할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6448" y="5832872"/>
            <a:ext cx="17573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경주와 인내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3331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신앙의 경주는 지속적인 인내가 중요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3597"/>
            <a:ext cx="61154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하나님의 새 일을 기대하라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202537"/>
            <a:ext cx="30480" cy="4873466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5" name="Shape 2"/>
          <p:cNvSpPr/>
          <p:nvPr/>
        </p:nvSpPr>
        <p:spPr>
          <a:xfrm>
            <a:off x="1358622" y="2697599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6" name="Shape 3"/>
          <p:cNvSpPr/>
          <p:nvPr/>
        </p:nvSpPr>
        <p:spPr>
          <a:xfrm>
            <a:off x="878800" y="24576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7" name="Text 4"/>
          <p:cNvSpPr/>
          <p:nvPr/>
        </p:nvSpPr>
        <p:spPr>
          <a:xfrm>
            <a:off x="1061918" y="2542699"/>
            <a:ext cx="14394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4293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배경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919770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바벨론 포로 생활 중인 이스라엘 백성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231362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1" name="Shape 8"/>
          <p:cNvSpPr/>
          <p:nvPr/>
        </p:nvSpPr>
        <p:spPr>
          <a:xfrm>
            <a:off x="878800" y="399145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2" name="Text 9"/>
          <p:cNvSpPr/>
          <p:nvPr/>
        </p:nvSpPr>
        <p:spPr>
          <a:xfrm>
            <a:off x="1027986" y="4076462"/>
            <a:ext cx="2119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39631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하나님의 약속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45353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“보라 내가 새 일을 행하리니…”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2381488" y="495252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“광야에 길을 내고, 사막에 강을 내리라”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358622" y="6264116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7" name="Shape 14"/>
          <p:cNvSpPr/>
          <p:nvPr/>
        </p:nvSpPr>
        <p:spPr>
          <a:xfrm>
            <a:off x="878800" y="602420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8" name="Text 15"/>
          <p:cNvSpPr/>
          <p:nvPr/>
        </p:nvSpPr>
        <p:spPr>
          <a:xfrm>
            <a:off x="1028462" y="6109216"/>
            <a:ext cx="21097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9" name="Text 16"/>
          <p:cNvSpPr/>
          <p:nvPr/>
        </p:nvSpPr>
        <p:spPr>
          <a:xfrm>
            <a:off x="2381488" y="5995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적용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2381488" y="6486287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열악한 현실을 뛰어넘는 하나님의 능력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73022"/>
            <a:ext cx="74353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새해 첫날, 결단하며 드리는 기도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5" name="Text 2"/>
          <p:cNvSpPr/>
          <p:nvPr/>
        </p:nvSpPr>
        <p:spPr>
          <a:xfrm>
            <a:off x="102060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하나님의 동행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93919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“주님이 함께하시지 않으면 헛된 노력”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8" name="Text 5"/>
          <p:cNvSpPr/>
          <p:nvPr/>
        </p:nvSpPr>
        <p:spPr>
          <a:xfrm>
            <a:off x="544377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겸손함으로 시작하기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93919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“하나님, 제 삶의 주인은 주님이십니다”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1" name="Text 8"/>
          <p:cNvSpPr/>
          <p:nvPr/>
        </p:nvSpPr>
        <p:spPr>
          <a:xfrm>
            <a:off x="9866948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감사와 찬양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작년의 </a:t>
            </a:r>
            <a:r>
              <a:rPr lang="en-US" sz="1750" b="1" dirty="0" err="1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어려움에도</a:t>
            </a: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 </a:t>
            </a:r>
            <a:r>
              <a:rPr lang="en-US" sz="1750" b="1" dirty="0" err="1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함께하신</a:t>
            </a:r>
            <a:endParaRPr lang="en-US" sz="1750" b="1" dirty="0">
              <a:solidFill>
                <a:srgbClr val="E0D6DE"/>
              </a:solidFill>
              <a:latin typeface="NanumSquareRoundOTF Bold" panose="020B0600000101010101" pitchFamily="34" charset="-127"/>
              <a:ea typeface="NanumSquareRoundOTF Bold" panose="020B0600000101010101" pitchFamily="34" charset="-127"/>
              <a:cs typeface="Noto Sans TC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b="1" dirty="0" err="1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하나님께</a:t>
            </a:r>
            <a:r>
              <a:rPr lang="ko-KR" alt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 </a:t>
            </a:r>
            <a:r>
              <a:rPr lang="en-US" sz="1750" b="1" dirty="0" err="1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감사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5111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하나님이 우리와 함께하신다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4" name="Text 2"/>
          <p:cNvSpPr/>
          <p:nvPr/>
        </p:nvSpPr>
        <p:spPr>
          <a:xfrm>
            <a:off x="1020604" y="3048953"/>
            <a:ext cx="1198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바울의 고백처럼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54784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“뒤에 있는 것은 잊어버리고, 앞에 있는 것을 잡으려고…”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9" name="Text 7"/>
          <p:cNvSpPr/>
          <p:nvPr/>
        </p:nvSpPr>
        <p:spPr>
          <a:xfrm>
            <a:off x="1020604" y="4469249"/>
            <a:ext cx="1765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7958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새로운 길을 여실 하나님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27958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우리의 작은 걸음을 통해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ko-KH" altLang="en-US"/>
          </a:p>
        </p:txBody>
      </p:sp>
      <p:sp>
        <p:nvSpPr>
          <p:cNvPr id="14" name="Text 12"/>
          <p:cNvSpPr/>
          <p:nvPr/>
        </p:nvSpPr>
        <p:spPr>
          <a:xfrm>
            <a:off x="1020604" y="5889546"/>
            <a:ext cx="17573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4466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믿음으로 동행하기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2446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0D6DE"/>
                </a:solidFill>
                <a:latin typeface="NanumSquareRoundOTF Bold" panose="020B0600000101010101" pitchFamily="34" charset="-127"/>
                <a:ea typeface="NanumSquareRoundOTF Bold" panose="020B0600000101010101" pitchFamily="34" charset="-127"/>
                <a:cs typeface="Noto Sans TC" pitchFamily="34" charset="-120"/>
              </a:rPr>
              <a:t>눈을 들어 주님을 바라보며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47824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20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새해에도 놀라운 은혜와 </a:t>
            </a:r>
            <a:r>
              <a:rPr lang="en-US" sz="3200" dirty="0" err="1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인도하심을</a:t>
            </a:r>
            <a:r>
              <a:rPr lang="en-US" sz="320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 </a:t>
            </a:r>
          </a:p>
          <a:p>
            <a:pPr marL="0" indent="0">
              <a:lnSpc>
                <a:spcPts val="4450"/>
              </a:lnSpc>
              <a:buNone/>
            </a:pPr>
            <a:r>
              <a:rPr lang="en-US" sz="3200" dirty="0" err="1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주님의</a:t>
            </a:r>
            <a:r>
              <a:rPr lang="en-US" sz="3200" dirty="0">
                <a:solidFill>
                  <a:srgbClr val="97B8FF"/>
                </a:solidFill>
                <a:latin typeface="SB AggroOTF Medium" panose="02020503020101020101" pitchFamily="18" charset="-127"/>
                <a:ea typeface="SB AggroOTF Medium" panose="02020503020101020101" pitchFamily="18" charset="-127"/>
                <a:cs typeface="Sora Medium" pitchFamily="34" charset="-120"/>
              </a:rPr>
              <a:t> 이름으로 축원합니다.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274</Words>
  <Application>Microsoft Macintosh PowerPoint</Application>
  <PresentationFormat>사용자 지정</PresentationFormat>
  <Paragraphs>68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SB AggroOTF Medium</vt:lpstr>
      <vt:lpstr>NanumSquareRoundOTF Bold</vt:lpstr>
      <vt:lpstr>210 Ssanai 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Holssy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Holssy</dc:creator>
  <cp:keywords/>
  <dc:description/>
  <cp:lastModifiedBy>Holy Workers</cp:lastModifiedBy>
  <cp:revision>6</cp:revision>
  <dcterms:created xsi:type="dcterms:W3CDTF">2025-01-03T09:11:21Z</dcterms:created>
  <dcterms:modified xsi:type="dcterms:W3CDTF">2025-01-03T09:20:15Z</dcterms:modified>
  <cp:category/>
</cp:coreProperties>
</file>